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4400213" cy="21599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72"/>
    <p:restoredTop sz="94700"/>
  </p:normalViewPr>
  <p:slideViewPr>
    <p:cSldViewPr snapToGrid="0" snapToObjects="1">
      <p:cViewPr varScale="1">
        <p:scale>
          <a:sx n="33" d="100"/>
          <a:sy n="33" d="100"/>
        </p:scale>
        <p:origin x="170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16" y="3534924"/>
            <a:ext cx="12240181" cy="7519835"/>
          </a:xfrm>
        </p:spPr>
        <p:txBody>
          <a:bodyPr anchor="b"/>
          <a:lstStyle>
            <a:lvl1pPr algn="ctr">
              <a:defRPr sz="944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11344752"/>
            <a:ext cx="10800160" cy="5214884"/>
          </a:xfrm>
        </p:spPr>
        <p:txBody>
          <a:bodyPr/>
          <a:lstStyle>
            <a:lvl1pPr marL="0" indent="0" algn="ctr">
              <a:buNone/>
              <a:defRPr sz="3780"/>
            </a:lvl1pPr>
            <a:lvl2pPr marL="719999" indent="0" algn="ctr">
              <a:buNone/>
              <a:defRPr sz="3150"/>
            </a:lvl2pPr>
            <a:lvl3pPr marL="1439997" indent="0" algn="ctr">
              <a:buNone/>
              <a:defRPr sz="2835"/>
            </a:lvl3pPr>
            <a:lvl4pPr marL="2159996" indent="0" algn="ctr">
              <a:buNone/>
              <a:defRPr sz="2520"/>
            </a:lvl4pPr>
            <a:lvl5pPr marL="2879994" indent="0" algn="ctr">
              <a:buNone/>
              <a:defRPr sz="2520"/>
            </a:lvl5pPr>
            <a:lvl6pPr marL="3599993" indent="0" algn="ctr">
              <a:buNone/>
              <a:defRPr sz="2520"/>
            </a:lvl6pPr>
            <a:lvl7pPr marL="4319991" indent="0" algn="ctr">
              <a:buNone/>
              <a:defRPr sz="2520"/>
            </a:lvl7pPr>
            <a:lvl8pPr marL="5039990" indent="0" algn="ctr">
              <a:buNone/>
              <a:defRPr sz="2520"/>
            </a:lvl8pPr>
            <a:lvl9pPr marL="5759988" indent="0" algn="ctr">
              <a:buNone/>
              <a:defRPr sz="252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9304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688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3" y="1149975"/>
            <a:ext cx="3105046" cy="1830459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5" y="1149975"/>
            <a:ext cx="9135135" cy="1830459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183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116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5" y="5384888"/>
            <a:ext cx="12420184" cy="8984801"/>
          </a:xfrm>
        </p:spPr>
        <p:txBody>
          <a:bodyPr anchor="b"/>
          <a:lstStyle>
            <a:lvl1pPr>
              <a:defRPr sz="944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5" y="14454688"/>
            <a:ext cx="12420184" cy="4724895"/>
          </a:xfrm>
        </p:spPr>
        <p:txBody>
          <a:bodyPr/>
          <a:lstStyle>
            <a:lvl1pPr marL="0" indent="0">
              <a:buNone/>
              <a:defRPr sz="3780">
                <a:solidFill>
                  <a:schemeClr val="tx1"/>
                </a:solidFill>
              </a:defRPr>
            </a:lvl1pPr>
            <a:lvl2pPr marL="719999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2pPr>
            <a:lvl3pPr marL="1439997" indent="0">
              <a:buNone/>
              <a:defRPr sz="2835">
                <a:solidFill>
                  <a:schemeClr val="tx1">
                    <a:tint val="75000"/>
                  </a:schemeClr>
                </a:solidFill>
              </a:defRPr>
            </a:lvl3pPr>
            <a:lvl4pPr marL="215999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4pPr>
            <a:lvl5pPr marL="2879994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5pPr>
            <a:lvl6pPr marL="3599993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6pPr>
            <a:lvl7pPr marL="4319991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7pPr>
            <a:lvl8pPr marL="503999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8pPr>
            <a:lvl9pPr marL="5759988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832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4" y="5749874"/>
            <a:ext cx="6120091" cy="137047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08" y="5749874"/>
            <a:ext cx="6120091" cy="1370470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107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149979"/>
            <a:ext cx="12420184" cy="417491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2" y="5294885"/>
            <a:ext cx="6091964" cy="259494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2" y="7889827"/>
            <a:ext cx="6091964" cy="116047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9" y="5294885"/>
            <a:ext cx="6121966" cy="2594941"/>
          </a:xfrm>
        </p:spPr>
        <p:txBody>
          <a:bodyPr anchor="b"/>
          <a:lstStyle>
            <a:lvl1pPr marL="0" indent="0">
              <a:buNone/>
              <a:defRPr sz="3780" b="1"/>
            </a:lvl1pPr>
            <a:lvl2pPr marL="719999" indent="0">
              <a:buNone/>
              <a:defRPr sz="3150" b="1"/>
            </a:lvl2pPr>
            <a:lvl3pPr marL="1439997" indent="0">
              <a:buNone/>
              <a:defRPr sz="2835" b="1"/>
            </a:lvl3pPr>
            <a:lvl4pPr marL="2159996" indent="0">
              <a:buNone/>
              <a:defRPr sz="2520" b="1"/>
            </a:lvl4pPr>
            <a:lvl5pPr marL="2879994" indent="0">
              <a:buNone/>
              <a:defRPr sz="2520" b="1"/>
            </a:lvl5pPr>
            <a:lvl6pPr marL="3599993" indent="0">
              <a:buNone/>
              <a:defRPr sz="2520" b="1"/>
            </a:lvl6pPr>
            <a:lvl7pPr marL="4319991" indent="0">
              <a:buNone/>
              <a:defRPr sz="2520" b="1"/>
            </a:lvl7pPr>
            <a:lvl8pPr marL="5039990" indent="0">
              <a:buNone/>
              <a:defRPr sz="2520" b="1"/>
            </a:lvl8pPr>
            <a:lvl9pPr marL="5759988" indent="0">
              <a:buNone/>
              <a:defRPr sz="252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9" y="7889827"/>
            <a:ext cx="6121966" cy="116047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235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74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897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439968"/>
            <a:ext cx="4644444" cy="503988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3109937"/>
            <a:ext cx="7290108" cy="15349662"/>
          </a:xfrm>
        </p:spPr>
        <p:txBody>
          <a:bodyPr/>
          <a:lstStyle>
            <a:lvl1pPr>
              <a:defRPr sz="5039"/>
            </a:lvl1pPr>
            <a:lvl2pPr>
              <a:defRPr sz="4409"/>
            </a:lvl2pPr>
            <a:lvl3pPr>
              <a:defRPr sz="3780"/>
            </a:lvl3pPr>
            <a:lvl4pPr>
              <a:defRPr sz="3150"/>
            </a:lvl4pPr>
            <a:lvl5pPr>
              <a:defRPr sz="3150"/>
            </a:lvl5pPr>
            <a:lvl6pPr>
              <a:defRPr sz="3150"/>
            </a:lvl6pPr>
            <a:lvl7pPr>
              <a:defRPr sz="3150"/>
            </a:lvl7pPr>
            <a:lvl8pPr>
              <a:defRPr sz="3150"/>
            </a:lvl8pPr>
            <a:lvl9pPr>
              <a:defRPr sz="31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6479857"/>
            <a:ext cx="4644444" cy="12004738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014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1439968"/>
            <a:ext cx="4644444" cy="5039889"/>
          </a:xfrm>
        </p:spPr>
        <p:txBody>
          <a:bodyPr anchor="b"/>
          <a:lstStyle>
            <a:lvl1pPr>
              <a:defRPr sz="503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3109937"/>
            <a:ext cx="7290108" cy="15349662"/>
          </a:xfrm>
        </p:spPr>
        <p:txBody>
          <a:bodyPr anchor="t"/>
          <a:lstStyle>
            <a:lvl1pPr marL="0" indent="0">
              <a:buNone/>
              <a:defRPr sz="5039"/>
            </a:lvl1pPr>
            <a:lvl2pPr marL="719999" indent="0">
              <a:buNone/>
              <a:defRPr sz="4409"/>
            </a:lvl2pPr>
            <a:lvl3pPr marL="1439997" indent="0">
              <a:buNone/>
              <a:defRPr sz="3780"/>
            </a:lvl3pPr>
            <a:lvl4pPr marL="2159996" indent="0">
              <a:buNone/>
              <a:defRPr sz="3150"/>
            </a:lvl4pPr>
            <a:lvl5pPr marL="2879994" indent="0">
              <a:buNone/>
              <a:defRPr sz="3150"/>
            </a:lvl5pPr>
            <a:lvl6pPr marL="3599993" indent="0">
              <a:buNone/>
              <a:defRPr sz="3150"/>
            </a:lvl6pPr>
            <a:lvl7pPr marL="4319991" indent="0">
              <a:buNone/>
              <a:defRPr sz="3150"/>
            </a:lvl7pPr>
            <a:lvl8pPr marL="5039990" indent="0">
              <a:buNone/>
              <a:defRPr sz="3150"/>
            </a:lvl8pPr>
            <a:lvl9pPr marL="5759988" indent="0">
              <a:buNone/>
              <a:defRPr sz="31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0" y="6479857"/>
            <a:ext cx="4644444" cy="12004738"/>
          </a:xfrm>
        </p:spPr>
        <p:txBody>
          <a:bodyPr/>
          <a:lstStyle>
            <a:lvl1pPr marL="0" indent="0">
              <a:buNone/>
              <a:defRPr sz="2520"/>
            </a:lvl1pPr>
            <a:lvl2pPr marL="719999" indent="0">
              <a:buNone/>
              <a:defRPr sz="2205"/>
            </a:lvl2pPr>
            <a:lvl3pPr marL="1439997" indent="0">
              <a:buNone/>
              <a:defRPr sz="1890"/>
            </a:lvl3pPr>
            <a:lvl4pPr marL="2159996" indent="0">
              <a:buNone/>
              <a:defRPr sz="1575"/>
            </a:lvl4pPr>
            <a:lvl5pPr marL="2879994" indent="0">
              <a:buNone/>
              <a:defRPr sz="1575"/>
            </a:lvl5pPr>
            <a:lvl6pPr marL="3599993" indent="0">
              <a:buNone/>
              <a:defRPr sz="1575"/>
            </a:lvl6pPr>
            <a:lvl7pPr marL="4319991" indent="0">
              <a:buNone/>
              <a:defRPr sz="1575"/>
            </a:lvl7pPr>
            <a:lvl8pPr marL="5039990" indent="0">
              <a:buNone/>
              <a:defRPr sz="1575"/>
            </a:lvl8pPr>
            <a:lvl9pPr marL="5759988" indent="0">
              <a:buNone/>
              <a:defRPr sz="157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83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1149979"/>
            <a:ext cx="12420184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5749874"/>
            <a:ext cx="12420184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20019564"/>
            <a:ext cx="3240048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7B77F-E3DA-D74A-B8AD-87942BD7575C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20019564"/>
            <a:ext cx="4860072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20019564"/>
            <a:ext cx="3240048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CC34D-0E46-EE4A-8CDE-264D9498BDB9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999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39997" rtl="0" eaLnBrk="1" latinLnBrk="0" hangingPunct="1">
        <a:lnSpc>
          <a:spcPct val="90000"/>
        </a:lnSpc>
        <a:spcBef>
          <a:spcPct val="0"/>
        </a:spcBef>
        <a:buNone/>
        <a:defRPr sz="69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999" indent="-359999" algn="l" defTabSz="1439997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2pPr>
      <a:lvl3pPr marL="1799996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3pPr>
      <a:lvl4pPr marL="2519995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3239994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959992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679991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399989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6119988" indent="-359999" algn="l" defTabSz="143999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1pPr>
      <a:lvl2pPr marL="719999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439997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159996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4pPr>
      <a:lvl5pPr marL="2879994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5pPr>
      <a:lvl6pPr marL="3599993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6pPr>
      <a:lvl7pPr marL="4319991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7pPr>
      <a:lvl8pPr marL="5039990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8pPr>
      <a:lvl9pPr marL="5759988" algn="l" defTabSz="1439997" rtl="0" eaLnBrk="1" latinLnBrk="0" hangingPunct="1">
        <a:defRPr sz="2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5ED10C53-E11B-7644-A4C9-04C8112FF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890" y="365761"/>
            <a:ext cx="12420184" cy="3379160"/>
          </a:xfrm>
        </p:spPr>
        <p:txBody>
          <a:bodyPr>
            <a:normAutofit/>
          </a:bodyPr>
          <a:lstStyle/>
          <a:p>
            <a:pPr algn="ctr"/>
            <a:endParaRPr lang="pt-BR" sz="8000" b="1" dirty="0">
              <a:solidFill>
                <a:schemeClr val="bg1"/>
              </a:solidFill>
            </a:endParaRP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EF4EDB89-5578-DC4D-BA6F-9FFC21D00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1892" y="4709669"/>
            <a:ext cx="6091964" cy="2594941"/>
          </a:xfrm>
        </p:spPr>
        <p:txBody>
          <a:bodyPr/>
          <a:lstStyle/>
          <a:p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1019513F-5EA4-EC49-825E-70946CAE3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1892" y="7304611"/>
            <a:ext cx="6091964" cy="11604746"/>
          </a:xfrm>
        </p:spPr>
        <p:txBody>
          <a:bodyPr/>
          <a:lstStyle/>
          <a:p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2B4D494D-B1A7-594A-8474-7CFACA0418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290109" y="4709669"/>
            <a:ext cx="6121966" cy="2594941"/>
          </a:xfrm>
        </p:spPr>
        <p:txBody>
          <a:bodyPr/>
          <a:lstStyle/>
          <a:p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4A55DFCB-1F81-8148-8D6E-879C58B67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90109" y="7304611"/>
            <a:ext cx="6121966" cy="11604746"/>
          </a:xfrm>
        </p:spPr>
        <p:txBody>
          <a:bodyPr/>
          <a:lstStyle/>
          <a:p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66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7MFW poster EN</dc:title>
  <dc:subject/>
  <dc:creator>Lucia Rivera</dc:creator>
  <cp:keywords/>
  <dc:description/>
  <cp:lastModifiedBy>Lucia Rivera</cp:lastModifiedBy>
  <cp:revision>3</cp:revision>
  <dcterms:created xsi:type="dcterms:W3CDTF">2022-03-12T16:57:31Z</dcterms:created>
  <dcterms:modified xsi:type="dcterms:W3CDTF">2022-03-14T15:29:14Z</dcterms:modified>
  <cp:category/>
</cp:coreProperties>
</file>