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47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78"/>
    <p:restoredTop sz="94700"/>
  </p:normalViewPr>
  <p:slideViewPr>
    <p:cSldViewPr snapToGrid="0" snapToObjects="1">
      <p:cViewPr varScale="1">
        <p:scale>
          <a:sx n="100" d="100"/>
          <a:sy n="100" d="100"/>
        </p:scale>
        <p:origin x="16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DF5BA1-4B7C-4440-BB43-6B5BAD909F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14B52FB-6E44-904C-9C13-2D34C7E2D1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9930892-253F-9D44-935D-65899937C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4387F-DA44-5949-A5FD-0B41CC774119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7C316C3-9A05-074A-B2EE-ABBF3AA13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592FB34-811A-8345-98E8-B2C89A328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4827-2A93-5943-8A57-41CE3F43F57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8798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289D40-FB92-A84C-BE16-88E752D45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55995CB-B12C-1146-BF9F-3E37BF4AA5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9BA4AE-9E32-8346-9FAD-42E82F25C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4387F-DA44-5949-A5FD-0B41CC774119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9CC30CC-627A-9D48-8036-EBA962BC6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B031EA-B6F8-224A-8097-831928585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4827-2A93-5943-8A57-41CE3F43F57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0805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0863D4B-C7F7-864C-AEB4-8165073EA6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EE12832-B72F-AF46-8910-574663E3BE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C89A99B-6EB8-1642-AF4F-00F04606A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4387F-DA44-5949-A5FD-0B41CC774119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0D36D0-9733-054E-A484-7CB8B61E3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6C6A9C-65BA-D342-A819-9636A992B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4827-2A93-5943-8A57-41CE3F43F57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7876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EC3847-3909-8241-96A8-4B4EA4A6C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2A20441-6FFE-3842-AB7F-BB0CE38B4B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4BD5135-0D51-C240-BC97-ED59ADE91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4387F-DA44-5949-A5FD-0B41CC774119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687858B-FFA8-B54C-9626-3A3CA824A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0E49070-1A18-5D4C-AFC3-25B5385BF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4827-2A93-5943-8A57-41CE3F43F57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1745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ADB4E6-7598-5242-8780-F0BA745D3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98D9C01-9613-5343-9445-C644DDD181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A8045C2-A078-D146-8611-21630C406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4387F-DA44-5949-A5FD-0B41CC774119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EC5621A-3F39-7C47-9BFC-8D0FEF6B1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D0D7C1F-6902-0F47-ADA8-AE902E22F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4827-2A93-5943-8A57-41CE3F43F57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9418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57827E-E9BA-3849-97D1-2EFBF6D57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C696DDF-F781-0540-827B-DCE072C804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4FC5E00-CA7B-BB47-9AAE-1F36CC8F58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5B56004-362A-FD4A-ABB6-DEBFA09EC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4387F-DA44-5949-A5FD-0B41CC774119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6F41C11-EA97-A74C-82CA-C859A2DC1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6656F03-C544-764B-9FB1-C07E950BE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4827-2A93-5943-8A57-41CE3F43F57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9749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CB2571-A6C8-C743-9F09-E18BD513F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6E9A73F-213C-2042-9D65-9495A1EA3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A49E3E7-49D7-C84E-9CE7-23399D6029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46783E5-E4F1-B64B-9450-02327B3017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2E3E7D1-41B6-0E41-B720-14388465B3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99602B8-35DA-2642-A8A0-A366BCB3B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4387F-DA44-5949-A5FD-0B41CC774119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6C9FF62-629D-5D47-B46F-9B81CE40D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086356D-453D-B742-AB51-25D3FDEA0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4827-2A93-5943-8A57-41CE3F43F57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131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CDA8C8-9B63-AB4A-B868-5C127CE8F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A93B442-3E11-F043-9363-68DE1AFD1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4387F-DA44-5949-A5FD-0B41CC774119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75453C7-4F31-2549-BA08-6A006BFF0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91DA193-EDAD-6A46-969F-9B1036BA4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4827-2A93-5943-8A57-41CE3F43F57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7872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59E0A08-41E4-F744-AD08-7DDA52BE9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4387F-DA44-5949-A5FD-0B41CC774119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D572859-E85A-024D-ABB3-B8EB84B65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A2FFB1B-A470-8041-BB8A-5E38E84D6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4827-2A93-5943-8A57-41CE3F43F57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4442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4A8E0D-FFCC-0842-9021-28E1859C0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590362D-D41D-E444-B775-A2E78B5D5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6F3FFB9-0B4F-A244-93FA-5F2AF8847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A0CD725-BA9E-0B42-A765-8F20E0958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4387F-DA44-5949-A5FD-0B41CC774119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72091A5-0082-2540-BE04-612111E25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FEE34AC-C5AD-5D4F-AF1B-8B70D6F6A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4827-2A93-5943-8A57-41CE3F43F57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8625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F2D826-3FF3-4F4A-A984-9181E5BEC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A0ED2D5-AAF5-274E-8E47-B4B616CB4E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A241920-3C5A-0545-8EDE-DE1413CE6E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D6B3C09-C243-A743-86F4-9D7DB0D6A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4387F-DA44-5949-A5FD-0B41CC774119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5F0B813-97B8-D245-8AC5-9659403FC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EEE275F-F68C-0F4B-AC1A-1D55C9838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4827-2A93-5943-8A57-41CE3F43F57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4461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2C2CB11-B04F-244E-BA2C-907982492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518926D-DEE9-0F43-B3E0-16F38BBB6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023334B-C580-1A47-B9C6-44C0DB5D2E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4387F-DA44-5949-A5FD-0B41CC774119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503C547-34E9-7F4B-B46A-550818A058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150A14-EAFD-354B-BA66-E9C55E5FD0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04827-2A93-5943-8A57-41CE3F43F57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7240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686D71-B8DC-B146-9EFE-0E1748D89B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pt-BR" sz="8000" b="1" dirty="0">
              <a:solidFill>
                <a:schemeClr val="bg1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283F5CD-64C1-4B47-81DA-F433C62CF3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384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4760F3-62ED-8640-A6B3-14E7C9AD4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b="1" dirty="0">
              <a:solidFill>
                <a:srgbClr val="23477F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1D74AE7-AFE2-D149-B202-0A8632FE5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4718"/>
            <a:ext cx="11150600" cy="4351338"/>
          </a:xfrm>
        </p:spPr>
        <p:txBody>
          <a:bodyPr/>
          <a:lstStyle/>
          <a:p>
            <a:endParaRPr lang="pt-BR" dirty="0">
              <a:solidFill>
                <a:srgbClr val="2347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320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686D71-B8DC-B146-9EFE-0E1748D89B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64059"/>
            <a:ext cx="9144000" cy="1324324"/>
          </a:xfrm>
        </p:spPr>
        <p:txBody>
          <a:bodyPr>
            <a:normAutofit/>
          </a:bodyPr>
          <a:lstStyle/>
          <a:p>
            <a:r>
              <a:rPr lang="pt-BR" sz="8000" b="1" dirty="0" err="1">
                <a:solidFill>
                  <a:schemeClr val="bg1"/>
                </a:solidFill>
              </a:rPr>
              <a:t>Merci</a:t>
            </a:r>
            <a:r>
              <a:rPr lang="pt-BR" sz="8000" b="1" dirty="0">
                <a:solidFill>
                  <a:schemeClr val="bg1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4394742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</Words>
  <Application>Microsoft Macintosh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PowerPoint Presentation</vt:lpstr>
      <vt:lpstr>PowerPoint Presentation</vt:lpstr>
      <vt:lpstr>Merci!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7SFM</dc:title>
  <dc:subject/>
  <dc:creator>Lucia Rivera</dc:creator>
  <cp:keywords/>
  <dc:description/>
  <cp:lastModifiedBy>Lucia Rivera</cp:lastModifiedBy>
  <cp:revision>4</cp:revision>
  <dcterms:created xsi:type="dcterms:W3CDTF">2022-03-10T11:44:21Z</dcterms:created>
  <dcterms:modified xsi:type="dcterms:W3CDTF">2022-03-10T19:28:27Z</dcterms:modified>
  <cp:category/>
</cp:coreProperties>
</file>